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8225590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8225590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283d4a0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283d4a0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83d4a01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283d4a01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5ab22fa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5ab22fa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283d4a01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283d4a01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5ab22fa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5ab22fa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5ab22fa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5ab22fa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865ddbe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865ddbe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283d4a0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283d4a0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560ab5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560ab5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5ab22fa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5ab22fa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865ddbe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865ddbe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865ddbe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865ddbe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83d4a01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283d4a0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5ab22fa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5ab22fa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351655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120700" y="1494075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SEO REPORT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745138"/>
            <a:ext cx="9144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</a:t>
            </a:r>
            <a:r>
              <a:rPr b="1" lang="en" sz="3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www.yourclientswebsite</a:t>
            </a:r>
            <a:r>
              <a:rPr b="1" lang="en" sz="3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.com</a:t>
            </a:r>
            <a:endParaRPr b="1" sz="300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October 2021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0" y="0"/>
            <a:ext cx="9144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New referring domains highlights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7" name="Google Shape;127;p22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2"/>
          <p:cNvSpPr txBox="1"/>
          <p:nvPr>
            <p:ph idx="2" type="body"/>
          </p:nvPr>
        </p:nvSpPr>
        <p:spPr>
          <a:xfrm>
            <a:off x="46950" y="1029950"/>
            <a:ext cx="3388200" cy="382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 highlights links from our link building and PR campaign.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rest is the snowball/flywheel effect of having great content.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550" y="923700"/>
            <a:ext cx="5252138" cy="406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0" y="0"/>
            <a:ext cx="9144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Link building progress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5" name="Google Shape;135;p23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256900" y="1013675"/>
            <a:ext cx="3537600" cy="384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We've been building links to pages #1, #4, and #7 here. Outreach campaigns were successful, as these pages got to the top of the ‘Best by links’ growth report.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 prospects contacted: 922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Links acquired: 129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Success rate: 14% (very high in link building)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100" y="639975"/>
            <a:ext cx="4380675" cy="433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SEO health overview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0" y="0"/>
            <a:ext cx="9144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SEO health overview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9" name="Google Shape;149;p25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46950" y="4350250"/>
            <a:ext cx="8161200" cy="50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We're getting close to a perfect score. The remaining errors are mostly regarding the hreflang problem, which is being dealt with.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1912775" y="944975"/>
            <a:ext cx="13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month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5707225" y="944975"/>
            <a:ext cx="16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month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00" y="1598675"/>
            <a:ext cx="3557876" cy="24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900" y="1552000"/>
            <a:ext cx="3449475" cy="237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Next month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Next month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7"/>
          <p:cNvSpPr txBox="1"/>
          <p:nvPr/>
        </p:nvSpPr>
        <p:spPr>
          <a:xfrm>
            <a:off x="786000" y="893288"/>
            <a:ext cx="75720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540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a link building campaign around the new and free online tool we've been developing.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540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 and optimize content to get more featured snippets. We currently get ~8% of all FS available for keywords we rank for on the first SERP, while Competitor 1 gets ~13%. This is a good traffic growth opportunity.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540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on improving Largest Contentful Paint (LCP)</a:t>
            </a:r>
            <a:r>
              <a:rPr lang="en" sz="1200">
                <a:solidFill>
                  <a:srgbClr val="999999"/>
                </a:solidFill>
              </a:rPr>
              <a:t>—</a:t>
            </a: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only Core Web Vitals metric we can still quite easily improve.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0" y="4787600"/>
            <a:ext cx="9144000" cy="36425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Highlights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786000" y="1076750"/>
            <a:ext cx="7572000" cy="3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 visibility is +0.14 MoM, which is an 8% increase.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Organic sales conversions increased by 117% MoM to 78 in total.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Got great backlinks from Forbes, The Verge, and NBC News.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Approaching the final stage of fixing technical SEO issues. </a:t>
            </a:r>
            <a:r>
              <a:rPr lang="en" sz="18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some minor issues with hreflang remain. Those are assigned to your dev team.</a:t>
            </a:r>
            <a:endParaRPr sz="18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SEO KPIs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0" y="0"/>
            <a:ext cx="9144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Progress of search visibility + conversions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" name="Google Shape;77;p16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0" y="4182625"/>
            <a:ext cx="9144000" cy="866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our organic traffic hasn't skyrocketed, organic (and other) conversions did. We have more organic traffic to high-value pages. But most of this should be attributed to the recent UX and CRO updates on the website.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650" y="2582375"/>
            <a:ext cx="5815474" cy="16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525" y="828575"/>
            <a:ext cx="3528350" cy="17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Organic traffic metrics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0" y="0"/>
            <a:ext cx="9093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Ranking progress per keyword segments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0" y="3315950"/>
            <a:ext cx="9144000" cy="173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Biggest winner is [keyword segment 1], where we've got some of the keywords to jump from #2 or #3 to 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position 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#1.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isn’t an actual drop for 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[keyword segment 5]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The drop in visibility is due to the addition of more important keywords that we didn't track before, so the visibility metric is now more diluted.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3700"/>
            <a:ext cx="8839199" cy="19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0" y="0"/>
            <a:ext cx="9027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Money keywords ranking overview</a:t>
            </a:r>
            <a:endParaRPr b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200600" y="1133325"/>
            <a:ext cx="3458400" cy="370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top positions remain fairly stable. Competition hasn’t done that well.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[comments about significant keyword changes]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[link to Ahrefs or spreadsheet with the whole report]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900" y="923700"/>
            <a:ext cx="5368406" cy="39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0" y="0"/>
            <a:ext cx="84597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Non-branded organic traffic</a:t>
            </a:r>
            <a:r>
              <a:rPr b="1" lang="en" sz="36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 progress</a:t>
            </a:r>
            <a:endParaRPr b="1" i="1" sz="36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20"/>
          <p:cNvSpPr txBox="1"/>
          <p:nvPr/>
        </p:nvSpPr>
        <p:spPr>
          <a:xfrm>
            <a:off x="5378200" y="3265825"/>
            <a:ext cx="38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5245525" y="660925"/>
            <a:ext cx="12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MoM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245513" y="2907225"/>
            <a:ext cx="158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YoY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075" y="3265825"/>
            <a:ext cx="6285930" cy="18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075" y="1026687"/>
            <a:ext cx="6285926" cy="1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85525" y="1524000"/>
            <a:ext cx="2736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a big change in the absolute metrics MoM. But we're doing better for the most important keywords, as seen before.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12675" y="3366825"/>
            <a:ext cx="2682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Google's push of zero-click SERPs diminishes our much better search visibility YoY. It's still good to be present on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SERPs even if we don't get that many clicks, though.</a:t>
            </a:r>
            <a:endParaRPr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Backlink growth</a:t>
            </a:r>
            <a:endParaRPr b="1" sz="6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